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89" r:id="rId3"/>
    <p:sldId id="259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50A-8FA4-4184-90BC-E2EA062AD302}" type="datetimeFigureOut">
              <a:rPr lang="th-TH" smtClean="0"/>
              <a:pPr/>
              <a:t>23/01/68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2EF3-7F57-4883-A02B-83E5617A34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21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47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491BD-6194-4E51-ABE5-08A78BA5D13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477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077828-BA68-4FDB-B286-F99BFA8E39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กฎหมายสิ่งแวดล้อม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สงวนลิขสิทธิ์ โดย บริษัท เอไอเอ็ม คอนซัลแตนท์ จำกัด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B0AFA1-087E-401B-9EE8-E2A9F81D28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23/01/68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0052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23/01/68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130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23/01/68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12625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23/01/68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707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23/01/68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977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23/01/68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472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23/01/68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8349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23/01/68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7120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23/01/68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93909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23/01/68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8838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23/01/68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2702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149452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23/01/68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6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3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4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พระราช</a:t>
            </a:r>
            <a:r>
              <a:rPr lang="th-TH" altLang="en-US" sz="3400" dirty="0" smtClean="0">
                <a:solidFill>
                  <a:prstClr val="black"/>
                </a:solidFill>
              </a:rPr>
              <a:t>กฤษฎีกา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กำหนด</a:t>
            </a:r>
            <a:r>
              <a:rPr lang="th-TH" altLang="en-US" sz="3400" dirty="0">
                <a:solidFill>
                  <a:prstClr val="black"/>
                </a:solidFill>
              </a:rPr>
              <a:t>ระยะเวลาเริ่มดำเนินการจัดเก็บเงินสะสมและเงินสมทบกองทุนสงเคราะห์ลูกจ้าง พ.ศ. 2567</a:t>
            </a: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en-US" altLang="en-US" sz="3400" dirty="0" smtClean="0">
                <a:solidFill>
                  <a:prstClr val="black"/>
                </a:solidFill>
              </a:rPr>
              <a:t>15 </a:t>
            </a:r>
            <a:r>
              <a:rPr lang="th-TH" altLang="en-US" sz="3400" dirty="0" smtClean="0">
                <a:solidFill>
                  <a:prstClr val="black"/>
                </a:solidFill>
              </a:rPr>
              <a:t>พฤศจิกายน </a:t>
            </a:r>
            <a:r>
              <a:rPr lang="en-US" altLang="en-US" sz="3400" dirty="0" smtClean="0">
                <a:solidFill>
                  <a:prstClr val="black"/>
                </a:solidFill>
              </a:rPr>
              <a:t>2567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/>
              <a:t>พระราชกฤษฎีกานี้ให้ใช้บังคับแต่วันถัดจากวันประกาศในราชกิจจา</a:t>
            </a:r>
            <a:r>
              <a:rPr lang="th-TH" dirty="0" err="1"/>
              <a:t>นุเบกษา</a:t>
            </a:r>
            <a:r>
              <a:rPr lang="th-TH" dirty="0"/>
              <a:t>เป็นต้น</a:t>
            </a:r>
            <a:r>
              <a:rPr lang="th-TH" dirty="0" smtClean="0"/>
              <a:t>ไป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latin typeface="Cordia New" panose="020B0304020202020204" pitchFamily="34" charset="-34"/>
              </a:rPr>
              <a:t>ดำเนินการจัดเก็บเงินสะสมและเงินสมทบกองทุนสงเคราะห์ลูกจ้างตั้งแต่วันที่ 1 ตุลาคม พ.ศ. 2568 เป็นต้นไป</a:t>
            </a:r>
            <a:endParaRPr lang="th-TH" dirty="0">
              <a:latin typeface="Cordia New" panose="020B0304020202020204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2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117</Words>
  <Application>Microsoft Office PowerPoint</Application>
  <PresentationFormat>On-screen Show (4:3)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Angsana New</vt:lpstr>
      <vt:lpstr>Arial</vt:lpstr>
      <vt:lpstr>Calibri</vt:lpstr>
      <vt:lpstr>Cordia New</vt:lpstr>
      <vt:lpstr>Wingdings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Acer</cp:lastModifiedBy>
  <cp:revision>124</cp:revision>
  <dcterms:created xsi:type="dcterms:W3CDTF">2021-09-20T08:12:31Z</dcterms:created>
  <dcterms:modified xsi:type="dcterms:W3CDTF">2025-01-23T03:04:00Z</dcterms:modified>
</cp:coreProperties>
</file>