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89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23/01/68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23/01/68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พระราช</a:t>
            </a:r>
            <a:r>
              <a:rPr lang="th-TH" altLang="en-US" sz="3400" dirty="0" smtClean="0">
                <a:solidFill>
                  <a:prstClr val="black"/>
                </a:solidFill>
              </a:rPr>
              <a:t>กฤษฎีกา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กำหนด</a:t>
            </a:r>
            <a:r>
              <a:rPr lang="th-TH" altLang="en-US" sz="3400" dirty="0">
                <a:solidFill>
                  <a:prstClr val="black"/>
                </a:solidFill>
              </a:rPr>
              <a:t>ระยะเวลาเริ่มดำเนินการจัดเก็บเงินสะสมและเงินสมทบกองทุนสงเคราะห์ลูกจ้าง พ.ศ. 2567</a:t>
            </a: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15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พฤศจิกายน </a:t>
            </a:r>
            <a:r>
              <a:rPr lang="en-US" altLang="en-US" sz="3400" dirty="0" smtClean="0">
                <a:solidFill>
                  <a:prstClr val="black"/>
                </a:solidFill>
              </a:rPr>
              <a:t>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พระราชกฤษฎีกานี้ให้ใช้บังคับแต่วันถัดจากวันประกาศในราชกิจจา</a:t>
            </a:r>
            <a:r>
              <a:rPr lang="th-TH" dirty="0" err="1"/>
              <a:t>นุเบกษา</a:t>
            </a:r>
            <a:r>
              <a:rPr lang="th-TH" dirty="0"/>
              <a:t>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anose="020B0304020202020204" pitchFamily="34" charset="-34"/>
              </a:rPr>
              <a:t>ดำเนินการจัดเก็บเงินสะสมและเงินสมทบกองทุนสงเคราะห์ลูกจ้างตั้งแต่วันที่ 1 ตุลาคม พ.ศ. 2568 เป็นต้นไป</a:t>
            </a:r>
            <a:endParaRPr lang="th-TH" dirty="0">
              <a:latin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117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124</cp:revision>
  <dcterms:created xsi:type="dcterms:W3CDTF">2021-09-20T08:12:31Z</dcterms:created>
  <dcterms:modified xsi:type="dcterms:W3CDTF">2025-01-23T03:04:00Z</dcterms:modified>
</cp:coreProperties>
</file>